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89"/>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0" r:id="rId20"/>
    <p:sldId id="341" r:id="rId21"/>
    <p:sldId id="342" r:id="rId22"/>
    <p:sldId id="343"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36" r:id="rId39"/>
    <p:sldId id="256"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9" r:id="rId70"/>
    <p:sldId id="290" r:id="rId71"/>
    <p:sldId id="291" r:id="rId72"/>
    <p:sldId id="292" r:id="rId73"/>
    <p:sldId id="293" r:id="rId74"/>
    <p:sldId id="294" r:id="rId75"/>
    <p:sldId id="295" r:id="rId76"/>
    <p:sldId id="296" r:id="rId77"/>
    <p:sldId id="297" r:id="rId78"/>
    <p:sldId id="298" r:id="rId79"/>
    <p:sldId id="299" r:id="rId80"/>
    <p:sldId id="300" r:id="rId81"/>
    <p:sldId id="301" r:id="rId82"/>
    <p:sldId id="302" r:id="rId83"/>
    <p:sldId id="303" r:id="rId84"/>
    <p:sldId id="304" r:id="rId85"/>
    <p:sldId id="287" r:id="rId86"/>
    <p:sldId id="288" r:id="rId87"/>
    <p:sldId id="321"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0"/>
            <p14:sldId id="341"/>
            <p14:sldId id="342"/>
            <p14:sldId id="343"/>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 name="Examples" id="{11A75A5B-42BE-134E-B04B-8822427B1071}">
          <p14:sldIdLst>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4"/>
  </p:normalViewPr>
  <p:slideViewPr>
    <p:cSldViewPr snapToGrid="0" snapToObjects="1">
      <p:cViewPr>
        <p:scale>
          <a:sx n="46" d="100"/>
          <a:sy n="46" d="100"/>
        </p:scale>
        <p:origin x="1320"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92FBD0EC-897B-AE46-A0A9-53091A6FE2EB}"/>
              </a:ext>
            </a:extLst>
          </p:cNvPr>
          <p:cNvPicPr>
            <a:picLocks noChangeAspect="1"/>
          </p:cNvPicPr>
          <p:nvPr/>
        </p:nvPicPr>
        <p:blipFill>
          <a:blip r:embed="rId2"/>
          <a:stretch>
            <a:fillRect/>
          </a:stretch>
        </p:blipFill>
        <p:spPr>
          <a:xfrm>
            <a:off x="1216180" y="2597819"/>
            <a:ext cx="11924084" cy="10028866"/>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36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48</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59</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66</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83</a:t>
            </a:fld>
            <a:endParaRPr lang="en-US"/>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84</a:t>
            </a:fld>
            <a:endParaRPr lang="en-US"/>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1219</TotalTime>
  <Words>3143</Words>
  <Application>Microsoft Macintosh PowerPoint</Application>
  <PresentationFormat>Custom</PresentationFormat>
  <Paragraphs>561</Paragraphs>
  <Slides>85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85</vt:i4>
      </vt:variant>
    </vt:vector>
  </HeadingPairs>
  <TitlesOfParts>
    <vt:vector size="88"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Tuple type</vt:lpstr>
      <vt:lpstr>List type</vt:lpstr>
      <vt:lpstr>Dictionary type</vt:lpstr>
      <vt:lpstr>Set type</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48</cp:revision>
  <dcterms:modified xsi:type="dcterms:W3CDTF">2018-12-09T16:19:11Z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